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9F40C-1CEB-47A8-A01D-964443AC6028}" type="datetimeFigureOut">
              <a:rPr lang="fi-FI" smtClean="0"/>
              <a:pPr/>
              <a:t>14.3.2014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F94DE-0B27-4505-A18F-FFD36AEAA620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/>
        </p:nvSpPr>
        <p:spPr>
          <a:xfrm>
            <a:off x="395535" y="1124744"/>
            <a:ext cx="8399817" cy="4752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33" name="Ryhmä 32"/>
          <p:cNvGrpSpPr/>
          <p:nvPr/>
        </p:nvGrpSpPr>
        <p:grpSpPr>
          <a:xfrm>
            <a:off x="1043608" y="1700808"/>
            <a:ext cx="2520000" cy="864096"/>
            <a:chOff x="2164672" y="2348880"/>
            <a:chExt cx="2520000" cy="864096"/>
          </a:xfrm>
        </p:grpSpPr>
        <p:sp>
          <p:nvSpPr>
            <p:cNvPr id="6" name="Suorakulmio 5"/>
            <p:cNvSpPr/>
            <p:nvPr/>
          </p:nvSpPr>
          <p:spPr>
            <a:xfrm>
              <a:off x="2164672" y="2348880"/>
              <a:ext cx="2520000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29" name="Ryhmä 13"/>
            <p:cNvGrpSpPr/>
            <p:nvPr/>
          </p:nvGrpSpPr>
          <p:grpSpPr>
            <a:xfrm>
              <a:off x="2349656" y="2484549"/>
              <a:ext cx="2276641" cy="592759"/>
              <a:chOff x="3347864" y="4567480"/>
              <a:chExt cx="2276641" cy="592759"/>
            </a:xfrm>
          </p:grpSpPr>
          <p:sp>
            <p:nvSpPr>
              <p:cNvPr id="30" name="Suorakulmio 29"/>
              <p:cNvSpPr/>
              <p:nvPr/>
            </p:nvSpPr>
            <p:spPr>
              <a:xfrm>
                <a:off x="3347864" y="4581128"/>
                <a:ext cx="1440160" cy="576064"/>
              </a:xfrm>
              <a:prstGeom prst="rect">
                <a:avLst/>
              </a:prstGeom>
              <a:solidFill>
                <a:srgbClr val="FC1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Tekstikehys 30"/>
              <p:cNvSpPr txBox="1"/>
              <p:nvPr/>
            </p:nvSpPr>
            <p:spPr>
              <a:xfrm>
                <a:off x="3392576" y="4567480"/>
                <a:ext cx="136928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i-FI" sz="3200" b="1" dirty="0" smtClean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Urban</a:t>
                </a:r>
                <a:endParaRPr lang="fi-FI" sz="32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Tekstikehys 31"/>
              <p:cNvSpPr txBox="1"/>
              <p:nvPr/>
            </p:nvSpPr>
            <p:spPr>
              <a:xfrm>
                <a:off x="4756960" y="4575464"/>
                <a:ext cx="8675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i-FI" sz="3200" b="1" dirty="0" smtClean="0">
                    <a:solidFill>
                      <a:srgbClr val="FC1D00"/>
                    </a:solidFill>
                    <a:latin typeface="Arial" pitchFamily="34" charset="0"/>
                    <a:cs typeface="Arial" pitchFamily="34" charset="0"/>
                  </a:rPr>
                  <a:t>Mill</a:t>
                </a:r>
                <a:endParaRPr lang="fi-FI" sz="3200" b="1" dirty="0">
                  <a:solidFill>
                    <a:srgbClr val="FC1D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6" name="Tekstikehys 15"/>
          <p:cNvSpPr txBox="1"/>
          <p:nvPr/>
        </p:nvSpPr>
        <p:spPr>
          <a:xfrm>
            <a:off x="2051720" y="4221088"/>
            <a:ext cx="498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Tämä on tausta, jotta logon valkoinen reunus näkyy</a:t>
            </a:r>
            <a:endParaRPr lang="fi-FI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</Words>
  <Application>Microsoft Office PowerPoint</Application>
  <PresentationFormat>Näytössä katseltava diaesitys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2" baseType="lpstr">
      <vt:lpstr>Office-teema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Lasse</dc:creator>
  <cp:lastModifiedBy>Lasse</cp:lastModifiedBy>
  <cp:revision>8</cp:revision>
  <dcterms:created xsi:type="dcterms:W3CDTF">2013-02-03T21:14:01Z</dcterms:created>
  <dcterms:modified xsi:type="dcterms:W3CDTF">2014-03-14T09:36:05Z</dcterms:modified>
</cp:coreProperties>
</file>