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26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smtClean="0"/>
              <a:t>Muokkaa perustyyl. napsautt.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BA70-3711-4040-B033-8C7B0100C4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8.2.2013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84017-E4DF-4A7A-8FA6-2DC68C3EB4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4400" y="6145200"/>
            <a:ext cx="15372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0" y="6145200"/>
            <a:ext cx="1702800" cy="3816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  <a:lvl2pPr marL="273050" indent="-103188">
              <a:defRPr lang="en-US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3050" indent="-93663">
              <a:buFont typeface="Symbol" pitchFamily="18" charset="2"/>
              <a:buNone/>
              <a:defRPr sz="900"/>
            </a:lvl3pPr>
            <a:lvl4pPr marL="273050" indent="-93663">
              <a:defRPr sz="900"/>
            </a:lvl4pPr>
            <a:lvl5pPr marL="273050" indent="-93663">
              <a:buFont typeface="Symbol" pitchFamily="18" charset="2"/>
              <a:buChar char="-"/>
              <a:defRPr sz="900"/>
            </a:lvl5pPr>
            <a:lvl6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6pPr>
            <a:lvl7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7pPr>
            <a:lvl8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8pPr>
            <a:lvl9pPr marL="273600" indent="-93600">
              <a:spcBef>
                <a:spcPts val="300"/>
              </a:spcBef>
              <a:buFont typeface="Symbol" pitchFamily="18" charset="2"/>
              <a:buChar char="-"/>
              <a:defRPr sz="900"/>
            </a:lvl9pPr>
          </a:lstStyle>
          <a:p>
            <a:pPr lvl="0"/>
            <a:r>
              <a:rPr lang="fi-FI" noProof="0" smtClean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16153129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1450E-57AE-4858-9E0B-FE18E04A172B}" type="datetimeFigureOut">
              <a:rPr lang="fi-FI" smtClean="0"/>
              <a:pPr/>
              <a:t>8.2.2013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B88EC-1E3A-4688-A883-88A9CA58B34A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1.jpg"/>
          <p:cNvPicPr>
            <a:picLocks noChangeAspect="1"/>
          </p:cNvPicPr>
          <p:nvPr/>
        </p:nvPicPr>
        <p:blipFill>
          <a:blip r:embed="rId2" cstate="print"/>
          <a:srcRect l="526" r="526"/>
          <a:stretch>
            <a:fillRect/>
          </a:stretch>
        </p:blipFill>
        <p:spPr>
          <a:xfrm>
            <a:off x="48052" y="44532"/>
            <a:ext cx="9047896" cy="6768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2.jpg"/>
          <p:cNvPicPr>
            <a:picLocks noChangeAspect="1"/>
          </p:cNvPicPr>
          <p:nvPr/>
        </p:nvPicPr>
        <p:blipFill>
          <a:blip r:embed="rId2" cstate="print"/>
          <a:srcRect l="353" r="353"/>
          <a:stretch>
            <a:fillRect/>
          </a:stretch>
        </p:blipFill>
        <p:spPr>
          <a:xfrm>
            <a:off x="32238" y="17059"/>
            <a:ext cx="907952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3.jpg"/>
          <p:cNvPicPr>
            <a:picLocks noChangeAspect="1"/>
          </p:cNvPicPr>
          <p:nvPr/>
        </p:nvPicPr>
        <p:blipFill>
          <a:blip r:embed="rId2" cstate="print"/>
          <a:srcRect l="529" r="353"/>
          <a:stretch>
            <a:fillRect/>
          </a:stretch>
        </p:blipFill>
        <p:spPr>
          <a:xfrm>
            <a:off x="48318" y="17059"/>
            <a:ext cx="906344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4.jpg"/>
          <p:cNvPicPr>
            <a:picLocks noChangeAspect="1"/>
          </p:cNvPicPr>
          <p:nvPr/>
        </p:nvPicPr>
        <p:blipFill>
          <a:blip r:embed="rId2" cstate="print"/>
          <a:srcRect l="353" r="353"/>
          <a:stretch>
            <a:fillRect/>
          </a:stretch>
        </p:blipFill>
        <p:spPr>
          <a:xfrm>
            <a:off x="32238" y="17059"/>
            <a:ext cx="907952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5.jpg"/>
          <p:cNvPicPr>
            <a:picLocks noChangeAspect="1"/>
          </p:cNvPicPr>
          <p:nvPr/>
        </p:nvPicPr>
        <p:blipFill>
          <a:blip r:embed="rId2" cstate="print"/>
          <a:srcRect l="529" r="353"/>
          <a:stretch>
            <a:fillRect/>
          </a:stretch>
        </p:blipFill>
        <p:spPr>
          <a:xfrm>
            <a:off x="48318" y="17059"/>
            <a:ext cx="906344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yhmitä 12"/>
          <p:cNvGrpSpPr/>
          <p:nvPr/>
        </p:nvGrpSpPr>
        <p:grpSpPr>
          <a:xfrm>
            <a:off x="2618597" y="1195296"/>
            <a:ext cx="5625811" cy="3744416"/>
            <a:chOff x="2618597" y="496002"/>
            <a:chExt cx="6129867" cy="4157134"/>
          </a:xfrm>
        </p:grpSpPr>
        <p:pic>
          <p:nvPicPr>
            <p:cNvPr id="9" name="Kuva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rcRect l="3432" t="9294" r="5033" b="4991"/>
            <a:stretch/>
          </p:blipFill>
          <p:spPr>
            <a:xfrm>
              <a:off x="2618597" y="496002"/>
              <a:ext cx="6129867" cy="4157134"/>
            </a:xfrm>
            <a:prstGeom prst="rect">
              <a:avLst/>
            </a:prstGeom>
          </p:spPr>
        </p:pic>
        <p:sp>
          <p:nvSpPr>
            <p:cNvPr id="2" name="Tekstiruutu 1"/>
            <p:cNvSpPr txBox="1"/>
            <p:nvPr/>
          </p:nvSpPr>
          <p:spPr>
            <a:xfrm>
              <a:off x="7130245" y="3359558"/>
              <a:ext cx="13301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b="1" dirty="0" err="1" smtClean="0">
                  <a:solidFill>
                    <a:srgbClr val="4F81BD"/>
                  </a:solidFill>
                </a:rPr>
                <a:t>Co-Effectuation</a:t>
              </a:r>
              <a:endParaRPr lang="fi-FI" sz="1200" b="1" dirty="0">
                <a:solidFill>
                  <a:srgbClr val="4F81BD"/>
                </a:solidFill>
              </a:endParaRPr>
            </a:p>
          </p:txBody>
        </p:sp>
        <p:sp>
          <p:nvSpPr>
            <p:cNvPr id="10" name="Tekstiruutu 9"/>
            <p:cNvSpPr txBox="1"/>
            <p:nvPr/>
          </p:nvSpPr>
          <p:spPr>
            <a:xfrm>
              <a:off x="7164288" y="2567470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b="1" dirty="0" err="1" smtClean="0">
                  <a:solidFill>
                    <a:srgbClr val="4F81BD"/>
                  </a:solidFill>
                </a:rPr>
                <a:t>Co-Design</a:t>
              </a:r>
              <a:endParaRPr lang="fi-FI" sz="1200" b="1" dirty="0">
                <a:solidFill>
                  <a:srgbClr val="4F81BD"/>
                </a:solidFill>
              </a:endParaRPr>
            </a:p>
          </p:txBody>
        </p:sp>
        <p:sp>
          <p:nvSpPr>
            <p:cNvPr id="11" name="Tekstiruutu 10"/>
            <p:cNvSpPr txBox="1"/>
            <p:nvPr/>
          </p:nvSpPr>
          <p:spPr>
            <a:xfrm>
              <a:off x="7153544" y="1786415"/>
              <a:ext cx="10908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b="1" dirty="0" err="1" smtClean="0">
                  <a:solidFill>
                    <a:srgbClr val="4F81BD"/>
                  </a:solidFill>
                </a:rPr>
                <a:t>Co-Learning</a:t>
              </a:r>
              <a:endParaRPr lang="fi-FI" sz="1200" b="1" dirty="0">
                <a:solidFill>
                  <a:srgbClr val="4F81BD"/>
                </a:solidFill>
              </a:endParaRPr>
            </a:p>
          </p:txBody>
        </p:sp>
        <p:sp>
          <p:nvSpPr>
            <p:cNvPr id="12" name="Tekstiruutu 11"/>
            <p:cNvSpPr txBox="1"/>
            <p:nvPr/>
          </p:nvSpPr>
          <p:spPr>
            <a:xfrm>
              <a:off x="5220072" y="1052736"/>
              <a:ext cx="9372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1200" b="1" dirty="0" err="1" smtClean="0">
                  <a:solidFill>
                    <a:srgbClr val="4F81BD"/>
                  </a:solidFill>
                </a:rPr>
                <a:t>Outcomes</a:t>
              </a:r>
              <a:endParaRPr lang="fi-FI" sz="1200" b="1" dirty="0">
                <a:solidFill>
                  <a:srgbClr val="4F81BD"/>
                </a:solidFill>
              </a:endParaRPr>
            </a:p>
          </p:txBody>
        </p:sp>
      </p:grpSp>
      <p:sp>
        <p:nvSpPr>
          <p:cNvPr id="6" name="Tekstin paikkamerkki 3"/>
          <p:cNvSpPr>
            <a:spLocks noGrp="1"/>
          </p:cNvSpPr>
          <p:nvPr>
            <p:ph type="body" sz="quarter" idx="13"/>
          </p:nvPr>
        </p:nvSpPr>
        <p:spPr>
          <a:xfrm>
            <a:off x="5144400" y="6503784"/>
            <a:ext cx="1537200" cy="38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kstin paikkamerkki 4"/>
          <p:cNvSpPr>
            <a:spLocks noGrp="1"/>
          </p:cNvSpPr>
          <p:nvPr>
            <p:ph type="body" sz="quarter" idx="14"/>
          </p:nvPr>
        </p:nvSpPr>
        <p:spPr>
          <a:xfrm>
            <a:off x="6858000" y="6503784"/>
            <a:ext cx="1702800" cy="381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 rotWithShape="1">
          <a:blip r:embed="rId4" cstate="print"/>
          <a:srcRect t="9514" r="4892"/>
          <a:stretch/>
        </p:blipFill>
        <p:spPr>
          <a:xfrm>
            <a:off x="827584" y="2059392"/>
            <a:ext cx="5976664" cy="4118112"/>
          </a:xfrm>
          <a:prstGeom prst="rect">
            <a:avLst/>
          </a:prstGeom>
        </p:spPr>
      </p:pic>
      <p:sp>
        <p:nvSpPr>
          <p:cNvPr id="5" name="Otsikk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88400" cy="1080000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6600"/>
                </a:solidFill>
              </a:rPr>
              <a:t>A </a:t>
            </a:r>
            <a:r>
              <a:rPr lang="en-GB" sz="3200" b="1" dirty="0" smtClean="0">
                <a:solidFill>
                  <a:srgbClr val="FF6600"/>
                </a:solidFill>
              </a:rPr>
              <a:t>Smart Networked Co</a:t>
            </a:r>
            <a:r>
              <a:rPr lang="en-GB" sz="3200" b="1" dirty="0">
                <a:solidFill>
                  <a:srgbClr val="FF6600"/>
                </a:solidFill>
              </a:rPr>
              <a:t>-Working </a:t>
            </a:r>
            <a:r>
              <a:rPr lang="en-GB" sz="3200" b="1" dirty="0" smtClean="0">
                <a:solidFill>
                  <a:srgbClr val="FF6600"/>
                </a:solidFill>
              </a:rPr>
              <a:t>Space (</a:t>
            </a:r>
            <a:r>
              <a:rPr lang="en-GB" sz="3200" b="1" dirty="0">
                <a:solidFill>
                  <a:srgbClr val="FF6600"/>
                </a:solidFill>
              </a:rPr>
              <a:t>B</a:t>
            </a:r>
            <a:r>
              <a:rPr lang="en-GB" sz="3200" b="1" dirty="0" smtClean="0">
                <a:solidFill>
                  <a:srgbClr val="FF6600"/>
                </a:solidFill>
              </a:rPr>
              <a:t>a) supporting Creative Knowledge Work</a:t>
            </a:r>
            <a:endParaRPr lang="en-GB" sz="3200" b="1" dirty="0">
              <a:solidFill>
                <a:srgbClr val="FF6600"/>
              </a:solidFill>
            </a:endParaRPr>
          </a:p>
        </p:txBody>
      </p:sp>
      <p:pic>
        <p:nvPicPr>
          <p:cNvPr id="14" name="Kuva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4867704"/>
            <a:ext cx="2232248" cy="1024304"/>
          </a:xfrm>
          <a:prstGeom prst="rect">
            <a:avLst/>
          </a:prstGeom>
        </p:spPr>
      </p:pic>
      <p:pic>
        <p:nvPicPr>
          <p:cNvPr id="22" name="Kuva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40624" y="5020104"/>
            <a:ext cx="2232248" cy="1024304"/>
          </a:xfrm>
          <a:prstGeom prst="rect">
            <a:avLst/>
          </a:prstGeom>
        </p:spPr>
      </p:pic>
      <p:sp>
        <p:nvSpPr>
          <p:cNvPr id="8" name="Ellipsi 7"/>
          <p:cNvSpPr/>
          <p:nvPr/>
        </p:nvSpPr>
        <p:spPr>
          <a:xfrm>
            <a:off x="6516216" y="1700808"/>
            <a:ext cx="1656184" cy="2952328"/>
          </a:xfrm>
          <a:prstGeom prst="ellipse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Ellipsi 22"/>
          <p:cNvSpPr/>
          <p:nvPr/>
        </p:nvSpPr>
        <p:spPr>
          <a:xfrm>
            <a:off x="5004048" y="2636912"/>
            <a:ext cx="1656184" cy="2952328"/>
          </a:xfrm>
          <a:prstGeom prst="ellipse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571306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6.jpg"/>
          <p:cNvPicPr>
            <a:picLocks noChangeAspect="1"/>
          </p:cNvPicPr>
          <p:nvPr/>
        </p:nvPicPr>
        <p:blipFill>
          <a:blip r:embed="rId2" cstate="print"/>
          <a:srcRect l="353" r="353"/>
          <a:stretch>
            <a:fillRect/>
          </a:stretch>
        </p:blipFill>
        <p:spPr>
          <a:xfrm>
            <a:off x="32238" y="17059"/>
            <a:ext cx="907952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07.jpg"/>
          <p:cNvPicPr>
            <a:picLocks noChangeAspect="1"/>
          </p:cNvPicPr>
          <p:nvPr/>
        </p:nvPicPr>
        <p:blipFill>
          <a:blip r:embed="rId2" cstate="print"/>
          <a:srcRect l="354"/>
          <a:stretch>
            <a:fillRect/>
          </a:stretch>
        </p:blipFill>
        <p:spPr>
          <a:xfrm>
            <a:off x="32329" y="7484"/>
            <a:ext cx="9111671" cy="6843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484"/>
            <a:ext cx="9144000" cy="6843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09.jpg"/>
          <p:cNvPicPr>
            <a:picLocks noChangeAspect="1"/>
          </p:cNvPicPr>
          <p:nvPr/>
        </p:nvPicPr>
        <p:blipFill>
          <a:blip r:embed="rId2" cstate="print"/>
          <a:srcRect l="879" r="527"/>
          <a:stretch>
            <a:fillRect/>
          </a:stretch>
        </p:blipFill>
        <p:spPr>
          <a:xfrm>
            <a:off x="80381" y="26581"/>
            <a:ext cx="9015435" cy="6804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10.jpg"/>
          <p:cNvPicPr>
            <a:picLocks noChangeAspect="1"/>
          </p:cNvPicPr>
          <p:nvPr/>
        </p:nvPicPr>
        <p:blipFill>
          <a:blip r:embed="rId2" cstate="print"/>
          <a:srcRect l="529" r="353"/>
          <a:stretch>
            <a:fillRect/>
          </a:stretch>
        </p:blipFill>
        <p:spPr>
          <a:xfrm>
            <a:off x="48318" y="17059"/>
            <a:ext cx="9063444" cy="6823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11.jpg"/>
          <p:cNvPicPr>
            <a:picLocks noChangeAspect="1"/>
          </p:cNvPicPr>
          <p:nvPr/>
        </p:nvPicPr>
        <p:blipFill>
          <a:blip r:embed="rId2" cstate="print"/>
          <a:srcRect l="351" r="351"/>
          <a:stretch>
            <a:fillRect/>
          </a:stretch>
        </p:blipFill>
        <p:spPr>
          <a:xfrm>
            <a:off x="32059" y="36050"/>
            <a:ext cx="9079882" cy="678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12.jpg"/>
          <p:cNvPicPr>
            <a:picLocks noChangeAspect="1"/>
          </p:cNvPicPr>
          <p:nvPr/>
        </p:nvPicPr>
        <p:blipFill>
          <a:blip r:embed="rId2" cstate="print"/>
          <a:srcRect l="354" r="354"/>
          <a:stretch>
            <a:fillRect/>
          </a:stretch>
        </p:blipFill>
        <p:spPr>
          <a:xfrm>
            <a:off x="32329" y="7484"/>
            <a:ext cx="9079342" cy="68430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UM13.jpg"/>
          <p:cNvPicPr>
            <a:picLocks noChangeAspect="1"/>
          </p:cNvPicPr>
          <p:nvPr/>
        </p:nvPicPr>
        <p:blipFill>
          <a:blip r:embed="rId2" cstate="print"/>
          <a:srcRect l="526" r="526"/>
          <a:stretch>
            <a:fillRect/>
          </a:stretch>
        </p:blipFill>
        <p:spPr>
          <a:xfrm>
            <a:off x="48052" y="36050"/>
            <a:ext cx="9047896" cy="678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24</Words>
  <Application>Microsoft Macintosh PowerPoint</Application>
  <PresentationFormat>Näytössä katseltava diaesitys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A Smart Networked Co-Working Space (Ba) supporting Creative Knowledge Work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Lasse</dc:creator>
  <cp:lastModifiedBy>Kari Mikkelä</cp:lastModifiedBy>
  <cp:revision>10</cp:revision>
  <dcterms:created xsi:type="dcterms:W3CDTF">2013-02-07T00:53:28Z</dcterms:created>
  <dcterms:modified xsi:type="dcterms:W3CDTF">2013-02-08T11:06:30Z</dcterms:modified>
</cp:coreProperties>
</file>